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slide" Target="slides/slide6.xml"/><Relationship Id="rId10" Type="http://schemas.openxmlformats.org/officeDocument/2006/relationships/slide" Target="slides/slide5.xml"/><Relationship Id="rId12" Type="http://schemas.openxmlformats.org/officeDocument/2006/relationships/slide" Target="slides/slide7.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65b071413aaddf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65b071413aaddf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78b32847fe2cf0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78b32847fe2cf0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201ffde7a75e43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201ffde7a75e43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f7b87a112d60dd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f7b87a112d60dd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7fc5d38c1fb6d06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7fc5d38c1fb6d06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12e1fcec457fb1e7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e1fcec457fb1e7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FFFFF"/>
            </a:gs>
            <a:gs pos="100000">
              <a:srgbClr val="B3B3B3"/>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525000" y="1410975"/>
            <a:ext cx="8520600" cy="968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no"/>
              <a:t>Handling</a:t>
            </a:r>
            <a:endParaRPr/>
          </a:p>
        </p:txBody>
      </p:sp>
      <p:sp>
        <p:nvSpPr>
          <p:cNvPr id="55" name="Google Shape;55;p13"/>
          <p:cNvSpPr txBox="1"/>
          <p:nvPr>
            <p:ph idx="1" type="subTitle"/>
          </p:nvPr>
        </p:nvSpPr>
        <p:spPr>
          <a:xfrm>
            <a:off x="-1186779" y="2883345"/>
            <a:ext cx="8520600" cy="111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no">
                <a:solidFill>
                  <a:srgbClr val="FFFFFF"/>
                </a:solidFill>
              </a:rPr>
              <a:t>                    </a:t>
            </a:r>
            <a:r>
              <a:rPr lang="no">
                <a:solidFill>
                  <a:srgbClr val="000000"/>
                </a:solidFill>
              </a:rPr>
              <a:t>Skrivelse av handling hva er hva er mitt ansvar og hva er viktig?</a:t>
            </a:r>
            <a:endParaRPr>
              <a:solidFill>
                <a:srgbClr val="000000"/>
              </a:solidFill>
            </a:endParaRPr>
          </a:p>
        </p:txBody>
      </p:sp>
      <p:pic>
        <p:nvPicPr>
          <p:cNvPr id="56" name="Google Shape;56;p13"/>
          <p:cNvPicPr preferRelativeResize="0"/>
          <p:nvPr/>
        </p:nvPicPr>
        <p:blipFill>
          <a:blip r:embed="rId3">
            <a:alphaModFix/>
          </a:blip>
          <a:stretch>
            <a:fillRect/>
          </a:stretch>
        </p:blipFill>
        <p:spPr>
          <a:xfrm>
            <a:off x="6741742" y="133700"/>
            <a:ext cx="1795200" cy="24380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639133" y="3625873"/>
            <a:ext cx="3562476" cy="1270625"/>
          </a:xfrm>
          <a:prstGeom prst="rect">
            <a:avLst/>
          </a:prstGeom>
          <a:noFill/>
          <a:ln>
            <a:noFill/>
          </a:ln>
        </p:spPr>
      </p:pic>
      <p:sp>
        <p:nvSpPr>
          <p:cNvPr id="62" name="Google Shape;62;p14"/>
          <p:cNvSpPr txBox="1"/>
          <p:nvPr/>
        </p:nvSpPr>
        <p:spPr>
          <a:xfrm>
            <a:off x="121409" y="152983"/>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1700"/>
              <a:t>Hva er den vanskeligste delen av å starte med handling?</a:t>
            </a:r>
            <a:endParaRPr b="1" sz="1700"/>
          </a:p>
        </p:txBody>
      </p:sp>
      <p:pic>
        <p:nvPicPr>
          <p:cNvPr id="63" name="Google Shape;63;p14"/>
          <p:cNvPicPr preferRelativeResize="0"/>
          <p:nvPr/>
        </p:nvPicPr>
        <p:blipFill>
          <a:blip r:embed="rId4">
            <a:alphaModFix/>
          </a:blip>
          <a:stretch>
            <a:fillRect/>
          </a:stretch>
        </p:blipFill>
        <p:spPr>
          <a:xfrm>
            <a:off x="6484876" y="1341236"/>
            <a:ext cx="2159700" cy="2694801"/>
          </a:xfrm>
          <a:prstGeom prst="rect">
            <a:avLst/>
          </a:prstGeom>
          <a:noFill/>
          <a:ln>
            <a:noFill/>
          </a:ln>
        </p:spPr>
      </p:pic>
      <p:sp>
        <p:nvSpPr>
          <p:cNvPr id="64" name="Google Shape;64;p14"/>
          <p:cNvSpPr txBox="1"/>
          <p:nvPr/>
        </p:nvSpPr>
        <p:spPr>
          <a:xfrm>
            <a:off x="639125" y="1492875"/>
            <a:ext cx="4966500" cy="13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a:t>Timeplanen og reisene.</a:t>
            </a:r>
            <a:r>
              <a:rPr lang="no"/>
              <a:t>   I under </a:t>
            </a:r>
            <a:r>
              <a:rPr lang="no"/>
              <a:t>handling ringen</a:t>
            </a:r>
            <a:r>
              <a:rPr lang="no"/>
              <a:t> har vi god tid til å stille opp og vise hun var på en god måte. Når jeg stiller hun i raseringen har vi ikke så god tid. Da er det viktig at man er godt forberedt som en bruke tiden på en god måte. Det er viktig å huske på at ingen hunder er perfekte men vi skal vise hun var på den beste måte.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5004046" y="1498350"/>
            <a:ext cx="3456350" cy="2302800"/>
          </a:xfrm>
          <a:prstGeom prst="rect">
            <a:avLst/>
          </a:prstGeom>
          <a:noFill/>
          <a:ln>
            <a:noFill/>
          </a:ln>
        </p:spPr>
      </p:pic>
      <p:sp>
        <p:nvSpPr>
          <p:cNvPr id="70" name="Google Shape;70;p15"/>
          <p:cNvSpPr txBox="1"/>
          <p:nvPr/>
        </p:nvSpPr>
        <p:spPr>
          <a:xfrm>
            <a:off x="159700" y="202350"/>
            <a:ext cx="5319300" cy="5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1800"/>
              <a:t>Hva er det </a:t>
            </a:r>
            <a:r>
              <a:rPr b="1" lang="no" sz="1800"/>
              <a:t>morsomste ved å være handler?</a:t>
            </a:r>
            <a:endParaRPr b="1" sz="1800"/>
          </a:p>
        </p:txBody>
      </p:sp>
      <p:sp>
        <p:nvSpPr>
          <p:cNvPr id="71" name="Google Shape;71;p15"/>
          <p:cNvSpPr txBox="1"/>
          <p:nvPr/>
        </p:nvSpPr>
        <p:spPr>
          <a:xfrm>
            <a:off x="701113" y="1498345"/>
            <a:ext cx="4073100" cy="129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600"/>
              <a:t>Du må være hyggelig mot de andre I ringen. Du må behandle både menneskene og dyrene med respekt. Juniorhandling må du også vise at du kan takle å ha kunnskap om de andre sine hunder.</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4572000" y="1017240"/>
            <a:ext cx="4025201" cy="2683448"/>
          </a:xfrm>
          <a:prstGeom prst="rect">
            <a:avLst/>
          </a:prstGeom>
          <a:noFill/>
          <a:ln>
            <a:noFill/>
          </a:ln>
        </p:spPr>
      </p:pic>
      <p:sp>
        <p:nvSpPr>
          <p:cNvPr id="77" name="Google Shape;77;p16"/>
          <p:cNvSpPr txBox="1"/>
          <p:nvPr/>
        </p:nvSpPr>
        <p:spPr>
          <a:xfrm>
            <a:off x="416731" y="426441"/>
            <a:ext cx="43794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1900"/>
              <a:t>Hvordan starter man med handling? </a:t>
            </a:r>
            <a:endParaRPr b="1" sz="1900"/>
          </a:p>
        </p:txBody>
      </p:sp>
      <p:sp>
        <p:nvSpPr>
          <p:cNvPr id="78" name="Google Shape;78;p16"/>
          <p:cNvSpPr txBox="1"/>
          <p:nvPr/>
        </p:nvSpPr>
        <p:spPr>
          <a:xfrm>
            <a:off x="947125" y="1471362"/>
            <a:ext cx="3318600" cy="15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a:t>Som veldig mange starter jeg i raseringen. Familien min begynte å vise hunder da jeg var i begynnelsen av tenårene vi ble med i den lokale </a:t>
            </a:r>
            <a:r>
              <a:rPr lang="no"/>
              <a:t>hundeklubben</a:t>
            </a:r>
            <a:r>
              <a:rPr lang="no"/>
              <a:t> og startet der. Etterhvert begynte jeg også med </a:t>
            </a:r>
            <a:r>
              <a:rPr lang="no"/>
              <a:t>juniorhandling</a:t>
            </a:r>
            <a:r>
              <a:rPr lang="no"/>
              <a:t>.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5568144" y="1021966"/>
            <a:ext cx="2293800" cy="3238299"/>
          </a:xfrm>
          <a:prstGeom prst="rect">
            <a:avLst/>
          </a:prstGeom>
          <a:noFill/>
          <a:ln>
            <a:noFill/>
          </a:ln>
        </p:spPr>
      </p:pic>
      <p:sp>
        <p:nvSpPr>
          <p:cNvPr id="84" name="Google Shape;84;p17"/>
          <p:cNvSpPr txBox="1"/>
          <p:nvPr/>
        </p:nvSpPr>
        <p:spPr>
          <a:xfrm>
            <a:off x="307352" y="92838"/>
            <a:ext cx="5599200" cy="64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1900"/>
              <a:t>Hvilke råd vil du gi til de som skal starte med handling?</a:t>
            </a:r>
            <a:r>
              <a:rPr lang="no" sz="1900"/>
              <a:t> </a:t>
            </a:r>
            <a:endParaRPr sz="1900"/>
          </a:p>
        </p:txBody>
      </p:sp>
      <p:sp>
        <p:nvSpPr>
          <p:cNvPr id="85" name="Google Shape;85;p17"/>
          <p:cNvSpPr txBox="1"/>
          <p:nvPr/>
        </p:nvSpPr>
        <p:spPr>
          <a:xfrm>
            <a:off x="980100" y="1870219"/>
            <a:ext cx="4374000" cy="19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700"/>
              <a:t>Sett deg inn i hvordan en utstilling er. Du må kjenne til rasen du skal vise. Du må kunne fremheve de gode sidene med hunden og minimere de negative sidene. Óg du må kunne være en trygg leder for hunden din. Men det viktigste det er at du er stolt av hunden din og at dere har det gøy. Du må være en trygg leder for dere i ringen. </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nvSpPr>
        <p:spPr>
          <a:xfrm>
            <a:off x="4767334" y="185780"/>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1700"/>
              <a:t>Hva er alle handleres hemmelighet?</a:t>
            </a:r>
            <a:endParaRPr b="1" sz="1700"/>
          </a:p>
        </p:txBody>
      </p:sp>
      <p:pic>
        <p:nvPicPr>
          <p:cNvPr id="91" name="Google Shape;91;p18"/>
          <p:cNvPicPr preferRelativeResize="0"/>
          <p:nvPr/>
        </p:nvPicPr>
        <p:blipFill>
          <a:blip r:embed="rId3">
            <a:alphaModFix/>
          </a:blip>
          <a:stretch>
            <a:fillRect/>
          </a:stretch>
        </p:blipFill>
        <p:spPr>
          <a:xfrm>
            <a:off x="153124" y="1941477"/>
            <a:ext cx="2560125" cy="1886750"/>
          </a:xfrm>
          <a:prstGeom prst="rect">
            <a:avLst/>
          </a:prstGeom>
          <a:noFill/>
          <a:ln>
            <a:noFill/>
          </a:ln>
        </p:spPr>
      </p:pic>
      <p:pic>
        <p:nvPicPr>
          <p:cNvPr id="92" name="Google Shape;92;p18"/>
          <p:cNvPicPr preferRelativeResize="0"/>
          <p:nvPr/>
        </p:nvPicPr>
        <p:blipFill>
          <a:blip r:embed="rId4">
            <a:alphaModFix/>
          </a:blip>
          <a:stretch>
            <a:fillRect/>
          </a:stretch>
        </p:blipFill>
        <p:spPr>
          <a:xfrm>
            <a:off x="5434599" y="1536765"/>
            <a:ext cx="3173450" cy="2360550"/>
          </a:xfrm>
          <a:prstGeom prst="rect">
            <a:avLst/>
          </a:prstGeom>
          <a:noFill/>
          <a:ln>
            <a:noFill/>
          </a:ln>
        </p:spPr>
      </p:pic>
      <p:sp>
        <p:nvSpPr>
          <p:cNvPr id="93" name="Google Shape;93;p18"/>
          <p:cNvSpPr txBox="1"/>
          <p:nvPr/>
        </p:nvSpPr>
        <p:spPr>
          <a:xfrm>
            <a:off x="405796" y="918625"/>
            <a:ext cx="35100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800"/>
              <a:t>Detter en sport for gutter og jenter</a:t>
            </a:r>
            <a:endParaRPr sz="1800"/>
          </a:p>
        </p:txBody>
      </p:sp>
      <p:sp>
        <p:nvSpPr>
          <p:cNvPr id="94" name="Google Shape;94;p18"/>
          <p:cNvSpPr txBox="1"/>
          <p:nvPr/>
        </p:nvSpPr>
        <p:spPr>
          <a:xfrm>
            <a:off x="4991546" y="918617"/>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sz="1600"/>
              <a:t>Ikke alle hunder er utstillingshunder.</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9"/>
          <p:cNvSpPr txBox="1"/>
          <p:nvPr/>
        </p:nvSpPr>
        <p:spPr>
          <a:xfrm>
            <a:off x="509701" y="-6"/>
            <a:ext cx="7315200" cy="8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o" sz="1900"/>
              <a:t>Hva koster denne sporten?</a:t>
            </a:r>
            <a:endParaRPr b="1" sz="1900"/>
          </a:p>
        </p:txBody>
      </p:sp>
      <p:pic>
        <p:nvPicPr>
          <p:cNvPr id="100" name="Google Shape;100;p19"/>
          <p:cNvPicPr preferRelativeResize="0"/>
          <p:nvPr/>
        </p:nvPicPr>
        <p:blipFill>
          <a:blip r:embed="rId3">
            <a:alphaModFix/>
          </a:blip>
          <a:stretch>
            <a:fillRect/>
          </a:stretch>
        </p:blipFill>
        <p:spPr>
          <a:xfrm>
            <a:off x="6416552" y="1090449"/>
            <a:ext cx="2727450" cy="2727450"/>
          </a:xfrm>
          <a:prstGeom prst="rect">
            <a:avLst/>
          </a:prstGeom>
          <a:noFill/>
          <a:ln>
            <a:noFill/>
          </a:ln>
        </p:spPr>
      </p:pic>
      <p:sp>
        <p:nvSpPr>
          <p:cNvPr id="101" name="Google Shape;101;p19"/>
          <p:cNvSpPr txBox="1"/>
          <p:nvPr/>
        </p:nvSpPr>
        <p:spPr>
          <a:xfrm>
            <a:off x="400325" y="1121474"/>
            <a:ext cx="5834100" cy="185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o"/>
              <a:t>Først så må du ha en hund, hvis du ikke låne en da. Hvis du går på </a:t>
            </a:r>
            <a:r>
              <a:rPr lang="no"/>
              <a:t>juniorhandler timer</a:t>
            </a:r>
            <a:r>
              <a:rPr lang="no"/>
              <a:t> koster jo det noe. Så kommer jo an på hvor mye du reise rundt å stille ut hund. Men dette blir jo ofte en kombinasjon av hobby og </a:t>
            </a:r>
            <a:r>
              <a:rPr lang="no"/>
              <a:t>famIlieturer. </a:t>
            </a:r>
            <a:r>
              <a:rPr lang="no"/>
              <a:t>Men jeg tenker det er verdt hver eneste krone! Jeg ville aldri vært uten hunden min og alle de fine stundene vi har sammen.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